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79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1" r:id="rId25"/>
    <p:sldId id="283" r:id="rId26"/>
    <p:sldId id="284" r:id="rId27"/>
    <p:sldId id="285" r:id="rId28"/>
    <p:sldId id="297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56DE1-AE29-85EC-A4A4-6ABAD2965A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271D6E-B36A-0D19-7100-D242E16ACE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5CF4D-B432-0C42-E0A7-E391BA258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A0CD2-9AC2-431C-8008-0ACACF88996A}" type="datetimeFigureOut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19A3B9-6E2B-7970-4AFC-E9491733C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299CD-EFA7-20C8-46CB-64938A1A3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4C429-8122-477C-8936-5D76C77AE6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104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38363-DB77-373A-012C-FC98AF57F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E45C05-D461-FF54-7CE0-3880C1A936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7DBF5-B709-2534-AA6D-C3C9A96C2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A0CD2-9AC2-431C-8008-0ACACF88996A}" type="datetimeFigureOut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5E0F8-FF1C-59C5-BD9F-BA5BBD5CA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484F2-48D3-3FCF-98B8-640EEF4F1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4C429-8122-477C-8936-5D76C77AE6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7781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596035-73CB-435D-7BA5-09CC3215C7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4BBE65-294F-9E10-F3C3-0A6B0F647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4B7A7-CB71-B886-44B4-F902B6C5B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A0CD2-9AC2-431C-8008-0ACACF88996A}" type="datetimeFigureOut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180EA-858B-DB91-894A-738C36A25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D029B-F6E4-0051-AC62-EA32D25B4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4C429-8122-477C-8936-5D76C77AE6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9669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6C454-F089-D2E6-179C-4E6D7D49D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2EBCD-4A24-DFCE-710D-CDE67CEF7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50AE0-5188-14DF-B692-EBA4EE483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A0CD2-9AC2-431C-8008-0ACACF88996A}" type="datetimeFigureOut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9D8702-2D8B-CC14-1FF8-5D901E5DA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48374-A547-381A-153D-A66D1B5EA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4C429-8122-477C-8936-5D76C77AE6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4023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3A11C-E945-240D-28B1-AAE2A36E2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016511-F44D-6B3C-95EE-03BC8B0B3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D7F65-7E12-317B-FEE5-069D76640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A0CD2-9AC2-431C-8008-0ACACF88996A}" type="datetimeFigureOut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06037-D7AF-3383-452F-8CF71C462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E5E6AA-DCCC-789E-C7DA-E6DB49DBA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4C429-8122-477C-8936-5D76C77AE6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9660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B7859-DF35-2EEA-8406-0AA7833FB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D26A1-2909-52BF-EF33-25002F1FD9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D95383-09C3-AD92-3C3E-3756A163EF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CF407-20F5-F4E7-2234-BA41D7FB1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A0CD2-9AC2-431C-8008-0ACACF88996A}" type="datetimeFigureOut">
              <a:rPr lang="en-IN" smtClean="0"/>
              <a:t>16-09-2024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9C9B41-B0E7-A985-4C3C-CC9D4B799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90F5EF-0474-33FE-0993-255EDC5FA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4C429-8122-477C-8936-5D76C77AE6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928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73088-695F-29B5-52A1-C9D563E86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2DB00F-D2C0-DF01-3913-4FAFA413E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C8B8C9-79B6-B0AB-2014-A5F690F0E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39560-FEF5-AA92-16AE-17FE23A7FF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E485FE-3D66-CAF9-6226-0A541042D1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3A3055-F79F-57B0-F803-845E2F242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A0CD2-9AC2-431C-8008-0ACACF88996A}" type="datetimeFigureOut">
              <a:rPr lang="en-IN" smtClean="0"/>
              <a:t>16-09-2024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17522F-DCFF-0504-8A7A-BC3C356EE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B7567B-CA14-0FF1-5E86-7C2D3B300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4C429-8122-477C-8936-5D76C77AE6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3392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B1DD6-3445-F4D0-6909-60C433DC6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05B4B-F797-953E-57F3-B980EEF60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A0CD2-9AC2-431C-8008-0ACACF88996A}" type="datetimeFigureOut">
              <a:rPr lang="en-IN" smtClean="0"/>
              <a:t>16-09-2024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B7AE44-926D-FDF7-E39D-5D9A5A350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A6EE67-A919-DA18-F61F-E974564BF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4C429-8122-477C-8936-5D76C77AE6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6113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02389B-2245-20A7-80BC-7ECE82510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A0CD2-9AC2-431C-8008-0ACACF88996A}" type="datetimeFigureOut">
              <a:rPr lang="en-IN" smtClean="0"/>
              <a:t>16-09-2024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0484B6-5DBF-5BAB-B18A-F4DD1C2BC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B20998-95A0-C403-FCBC-90502F620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4C429-8122-477C-8936-5D76C77AE6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4425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D5E95-FBC1-4C8C-CC48-A1AFD7BDA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B7BCD-455D-E302-5536-86A504DE7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3FA472-52CB-53D9-2861-E5B84F5682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3966B9-13CD-A68E-B071-3A33097AA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A0CD2-9AC2-431C-8008-0ACACF88996A}" type="datetimeFigureOut">
              <a:rPr lang="en-IN" smtClean="0"/>
              <a:t>16-09-2024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D38B43-7081-D349-0FC4-072D19950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B5FE0B-7EF1-60C3-4FFA-8708E88CE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4C429-8122-477C-8936-5D76C77AE6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8769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F8DFC-9ECA-96D2-B38E-F39628249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BD4AB7-9FDB-A42D-9E77-0FB46A0D38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7AF5FE-A2F3-5760-3D17-D9C8013CCB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305CD-A36F-9885-B9A2-BDFC4B6E6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A0CD2-9AC2-431C-8008-0ACACF88996A}" type="datetimeFigureOut">
              <a:rPr lang="en-IN" smtClean="0"/>
              <a:t>16-09-2024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DEC1F7-23D1-872E-9E2B-1B15B6110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130EBF-9EBA-BA91-374D-F900874FD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4C429-8122-477C-8936-5D76C77AE6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4282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951B09-4C9D-7E62-FC79-1FFD560D0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72824-6456-039A-799C-F765FABA6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D1BE9-FBD9-10E1-F379-4147AB0154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A0CD2-9AC2-431C-8008-0ACACF88996A}" type="datetimeFigureOut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E8489-2FD8-80B9-42BC-36AE4E2DA3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FC7CC-610D-AC98-8B64-99887759DF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4C429-8122-477C-8936-5D76C77AE6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2267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3665FA-5044-CBB8-3D6D-2CABA79BE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100" y="62453"/>
            <a:ext cx="8094820" cy="673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05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6991AC-C041-9024-A701-668773BF9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768" y="70772"/>
            <a:ext cx="8706464" cy="678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36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DBCF88-9DFE-0561-D030-2DEB13E01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040" y="7538"/>
            <a:ext cx="8767567" cy="685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027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0EFA2D-F01D-41DC-4EBB-EB72627E6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681" y="44856"/>
            <a:ext cx="8734144" cy="681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613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EA36A2-79A3-6457-319F-15BBC5621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160" y="64587"/>
            <a:ext cx="8686110" cy="680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981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940F10-C285-3A1D-16FD-CD201B7AA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559" y="-24466"/>
            <a:ext cx="8281441" cy="688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821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660C17-39BF-F25A-1248-877FE9DC7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440" y="92242"/>
            <a:ext cx="8441267" cy="666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91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0F2EAE-D358-C2B9-4220-E7EC00CB8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641" y="-18424"/>
            <a:ext cx="8531860" cy="687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63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678076-3D6E-491C-1EEB-CB14129E5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159" y="33408"/>
            <a:ext cx="8658063" cy="682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741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2B1A17-4D3D-ED52-4AD8-B1CC8E99F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640" y="-22343"/>
            <a:ext cx="8438888" cy="680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8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CEC28E-1E35-D9F0-BD81-379AF299B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887" y="91440"/>
            <a:ext cx="8436230" cy="676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44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E2C121-08EA-74E6-7DBA-9499AFDC7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721" y="5360"/>
            <a:ext cx="9277570" cy="702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72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AE78F7-5D44-15F5-2978-D8D3B43A3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-35056"/>
            <a:ext cx="8855125" cy="689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803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FA8D97-65A4-C212-BA4F-140E01F75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559" y="17232"/>
            <a:ext cx="8509247" cy="684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82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BD0C64-A40F-C41F-3F09-9118DFAA3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920" y="67082"/>
            <a:ext cx="8475884" cy="679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676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5D630A-67B7-A930-6EFB-27873A3D1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389" y="399627"/>
            <a:ext cx="8221222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27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A87604D-85AF-0FAF-DEBC-BA643F3D8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021" y="485364"/>
            <a:ext cx="7763958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57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4D9C75-234E-5F9D-5B83-8A4510B7B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889" y="542522"/>
            <a:ext cx="7678222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300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85BCCB-3A52-BD63-DC11-2D7DE7A8B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442" y="604443"/>
            <a:ext cx="7821116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44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8BE08B-0C5A-424B-BFC4-9190961EB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678" y="371048"/>
            <a:ext cx="7830643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81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BF726564-C3E3-DBC2-8F44-8F9E28DAA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0" y="0"/>
            <a:ext cx="6500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2423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3FEFA8-48FE-4F2C-F9A7-2E58F39F5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994" y="494890"/>
            <a:ext cx="7964011" cy="58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85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77D1BA-C2D6-EBE9-A56F-8016F25F2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680" y="24403"/>
            <a:ext cx="8707736" cy="683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766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ECD273-781D-8A90-EB33-C76F159DC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099" y="694943"/>
            <a:ext cx="7887801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41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E3DFD6-8569-EE05-E5D4-3F8E343D1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599" y="180521"/>
            <a:ext cx="8068801" cy="649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35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60636A-829B-1DA9-C931-F039DF4F2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073" y="623496"/>
            <a:ext cx="7725853" cy="56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078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A8EB31-1079-B23C-A4B2-BF1028913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178" y="13811"/>
            <a:ext cx="8011643" cy="68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737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E16B86-6CFC-9DBA-BB2D-96BA41BC4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915" y="513943"/>
            <a:ext cx="7840169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9816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20900B-5614-ACA5-88FA-91FDE02FD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099" y="814022"/>
            <a:ext cx="7887801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931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ED29E4-890C-9F54-911D-8BD9CD11D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678" y="452022"/>
            <a:ext cx="7830643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881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02A8E4-1450-953C-488C-9721AECEF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520" y="747338"/>
            <a:ext cx="7944959" cy="53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501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6FC60E-9CA4-580A-3E26-6D086E352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284" y="828312"/>
            <a:ext cx="7935432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57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92412D-BFFD-A017-A491-47CED1D04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640" y="65130"/>
            <a:ext cx="8637537" cy="679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971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8ECA37-43CA-DD1E-6DAF-BC73934DE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3147"/>
            <a:ext cx="8564708" cy="683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255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A065F4-28BF-9396-92CE-EEFFA4D6F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680" y="16696"/>
            <a:ext cx="8697865" cy="684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5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BF726564-C3E3-DBC2-8F44-8F9E28DAA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0" y="0"/>
            <a:ext cx="6500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236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3937E0-52C1-44C9-1EED-71324DD78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1" y="45304"/>
            <a:ext cx="8693812" cy="681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37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5EA1E1-AAD7-EE4C-0156-BE1538448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640" y="3408"/>
            <a:ext cx="8558975" cy="685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23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0</Words>
  <Application>Microsoft Office PowerPoint</Application>
  <PresentationFormat>Widescreen</PresentationFormat>
  <Paragraphs>0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Nagaveni Hebbar</dc:creator>
  <cp:lastModifiedBy>Nagaveni Hebbar</cp:lastModifiedBy>
  <cp:revision>6</cp:revision>
  <dcterms:created xsi:type="dcterms:W3CDTF">2024-08-25T18:10:23Z</dcterms:created>
  <dcterms:modified xsi:type="dcterms:W3CDTF">2024-09-16T14:37:09Z</dcterms:modified>
</cp:coreProperties>
</file>